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941B5A-1B03-6885-1193-7383AEDDC6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Title of Poster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086F1F-DE1C-1C96-9ADF-C50CE3A7D1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</a:t>
            </a:r>
          </a:p>
          <a:p>
            <a:r>
              <a:rPr lang="en-US" dirty="0"/>
              <a:t>(if appropriate)</a:t>
            </a:r>
          </a:p>
        </p:txBody>
      </p:sp>
    </p:spTree>
    <p:extLst>
      <p:ext uri="{BB962C8B-B14F-4D97-AF65-F5344CB8AC3E}">
        <p14:creationId xmlns:p14="http://schemas.microsoft.com/office/powerpoint/2010/main" val="215796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Introduction</a:t>
            </a:r>
            <a:endParaRPr dirty="0"/>
          </a:p>
        </p:txBody>
      </p:sp>
      <p:sp>
        <p:nvSpPr>
          <p:cNvPr id="89" name="Google Shape;89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Use slide 1 to introduce your topic and purpose statements.</a:t>
            </a:r>
            <a:endParaRPr dirty="0"/>
          </a:p>
        </p:txBody>
      </p:sp>
      <p:sp>
        <p:nvSpPr>
          <p:cNvPr id="90" name="Google Shape;90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Type the name of your presentation and the authors here.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Methods</a:t>
            </a:r>
            <a:endParaRPr dirty="0"/>
          </a:p>
        </p:txBody>
      </p:sp>
      <p:sp>
        <p:nvSpPr>
          <p:cNvPr id="96" name="Google Shape;96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Use this slide to describe your methods.</a:t>
            </a:r>
            <a:endParaRPr dirty="0"/>
          </a:p>
        </p:txBody>
      </p:sp>
      <p:sp>
        <p:nvSpPr>
          <p:cNvPr id="97" name="Google Shape;9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Type the name of your presentation and the authors here.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Results</a:t>
            </a:r>
            <a:endParaRPr dirty="0"/>
          </a:p>
        </p:txBody>
      </p:sp>
      <p:sp>
        <p:nvSpPr>
          <p:cNvPr id="103" name="Google Shape;103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You can use words, drawings, or images on any slide if needed.</a:t>
            </a:r>
            <a:endParaRPr dirty="0"/>
          </a:p>
        </p:txBody>
      </p:sp>
      <p:sp>
        <p:nvSpPr>
          <p:cNvPr id="104" name="Google Shape;104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Type the name of your presentation and the authors here.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Discussion and Conclusions</a:t>
            </a:r>
            <a:endParaRPr dirty="0"/>
          </a:p>
        </p:txBody>
      </p:sp>
      <p:sp>
        <p:nvSpPr>
          <p:cNvPr id="110" name="Google Shape;110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b="0" i="0" dirty="0">
                <a:solidFill>
                  <a:srgbClr val="202124"/>
                </a:solidFill>
                <a:effectLst/>
                <a:latin typeface="Roboto" panose="02000000000000000000" pitchFamily="2" charset="0"/>
              </a:rPr>
              <a:t>Discuss your conclusions in order of most to least important.</a:t>
            </a:r>
            <a:endParaRPr dirty="0"/>
          </a:p>
        </p:txBody>
      </p:sp>
      <p:sp>
        <p:nvSpPr>
          <p:cNvPr id="111" name="Google Shape;111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Type the name of your presentation and the authors here.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dirty="0"/>
              <a:t>These can be included as a 6</a:t>
            </a:r>
            <a:r>
              <a:rPr lang="en-US" baseline="30000" dirty="0"/>
              <a:t>th</a:t>
            </a:r>
            <a:r>
              <a:rPr lang="en-US" dirty="0"/>
              <a:t> slide or as a list within the app.</a:t>
            </a:r>
            <a:endParaRPr dirty="0"/>
          </a:p>
        </p:txBody>
      </p:sp>
      <p:sp>
        <p:nvSpPr>
          <p:cNvPr id="118" name="Google Shape;11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Type the name of your presentation and the authors here.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131</Words>
  <Application>Microsoft Office PowerPoint</Application>
  <PresentationFormat>Widescreen</PresentationFormat>
  <Paragraphs>18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Roboto</vt:lpstr>
      <vt:lpstr>Office Theme</vt:lpstr>
      <vt:lpstr>Title of Poster</vt:lpstr>
      <vt:lpstr>Introduction</vt:lpstr>
      <vt:lpstr>Methods</vt:lpstr>
      <vt:lpstr>Results</vt:lpstr>
      <vt:lpstr>Discussion and Conclusions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cp:lastModifiedBy>Woolard, Donna</cp:lastModifiedBy>
  <cp:revision>3</cp:revision>
  <dcterms:modified xsi:type="dcterms:W3CDTF">2023-09-01T11:52:46Z</dcterms:modified>
</cp:coreProperties>
</file>